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2" r:id="rId3"/>
    <p:sldId id="296" r:id="rId4"/>
    <p:sldId id="281" r:id="rId5"/>
    <p:sldId id="16602688" r:id="rId6"/>
    <p:sldId id="16602702" r:id="rId7"/>
    <p:sldId id="16602701" r:id="rId8"/>
    <p:sldId id="16602703" r:id="rId9"/>
    <p:sldId id="16602704" r:id="rId10"/>
    <p:sldId id="16602705" r:id="rId11"/>
    <p:sldId id="16602706" r:id="rId12"/>
    <p:sldId id="16602707" r:id="rId13"/>
    <p:sldId id="282" r:id="rId14"/>
    <p:sldId id="16602691" r:id="rId15"/>
    <p:sldId id="16602689" r:id="rId16"/>
    <p:sldId id="16602690" r:id="rId17"/>
    <p:sldId id="299" r:id="rId18"/>
    <p:sldId id="328" r:id="rId19"/>
    <p:sldId id="294" r:id="rId20"/>
    <p:sldId id="16602692" r:id="rId21"/>
  </p:sldIdLst>
  <p:sldSz cx="12192000" cy="6858000"/>
  <p:notesSz cx="7104063" cy="10234613"/>
  <p:embeddedFontLst>
    <p:embeddedFont>
      <p:font typeface="汉仪雅酷黑W" panose="02010600030101010101" charset="-122"/>
      <p:regular r:id="rId24"/>
    </p:embeddedFont>
    <p:embeddedFont>
      <p:font typeface="汉仪正圆 55简" panose="00020600040101010101" charset="-122"/>
      <p:regular r:id="rId25"/>
    </p:embeddedFont>
    <p:embeddedFont>
      <p:font typeface="DingTalk Sans" panose="00020600040101000101" pitchFamily="18" charset="0"/>
      <p:regular r:id="rId26"/>
    </p:embeddedFont>
    <p:embeddedFont>
      <p:font typeface="HarmonyOS Sans SC" panose="00000500000000000000" pitchFamily="2" charset="-122"/>
      <p:regular r:id="rId27"/>
      <p:bold r:id="rId28"/>
    </p:embeddedFont>
    <p:embeddedFont>
      <p:font typeface="阿里巴巴普惠体 B" panose="00020600040101010101" pitchFamily="18" charset="-122"/>
      <p:bold r:id="rId29"/>
    </p:embeddedFont>
    <p:embeddedFont>
      <p:font typeface="阿里巴巴普惠体 R" panose="00020600040101010101" pitchFamily="18" charset="-122"/>
      <p:regular r:id="rId30"/>
    </p:embeddedFont>
    <p:embeddedFont>
      <p:font typeface="钉钉进步体" panose="00020600040101010101" pitchFamily="18" charset="-122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1" autoAdjust="0"/>
    <p:restoredTop sz="91947" autoAdjust="0"/>
  </p:normalViewPr>
  <p:slideViewPr>
    <p:cSldViewPr snapToGrid="0">
      <p:cViewPr varScale="1">
        <p:scale>
          <a:sx n="78" d="100"/>
          <a:sy n="78" d="100"/>
        </p:scale>
        <p:origin x="54" y="4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2025/10/7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51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A3194-BE2E-24CD-9139-7B7C17F14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843009-7F45-94B6-582B-779B020E0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29FA59-6E93-CEA2-058D-F8F2FB35B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990114-BF83-62E7-9820-3627EA489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47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05271-2422-80C0-B1A9-1A71BD96D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98368D-113A-6495-1E73-2DD4F3349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428457-0569-C416-FF6A-4E2E376A6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101369-77DA-2509-783B-9AEF76CB7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10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7C55D-DCE3-A897-C999-88AB02C1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EBDF3A-5FD8-6F25-7BD7-E7BDFBD3E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9BA99A-C7A3-FBC6-C2D8-4F21D7850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E52917-6EAA-93D3-EAF9-27EABABCF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916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1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34-1CAA-85A5-C37E-31C13682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54512-B5A4-71C0-A852-8623E290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06C65-D6CB-821D-5E21-48B900E2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1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58B-E0DB-6CE9-3F0D-A1A0BB2BC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33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62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148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726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1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52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1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24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69F02-94A6-3806-1123-D2B984247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71E9AC-0DE8-F69D-9A28-AE327088C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B0C62B-3CFB-D53A-9340-F3F4093CE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43C833-A2C4-FA27-C68B-B2292DD20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415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647FA-220C-740D-0943-DB4D72E2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878500-5323-50B2-1CC9-B5E89B3F4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D2A995-E5DA-33A1-3ACB-65AD5E724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07B229-09C5-4A95-BCA4-C874B92A4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200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AA8CF-52BA-F83D-5FAD-A88EDC284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BD47F8-326E-D0F0-B2B6-76D3ACF42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06A511-B827-2863-5F64-F72AB1E25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5DE499-8236-FC32-B005-77713A3B8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15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BB401-CA0D-A668-7FC2-F57EC0718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A7495E-1D71-5929-5DD3-8A731FE11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4DF735-EF03-FB56-F8F4-DE290515E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A879A2-FF46-8324-0277-2A7E6116C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915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chart" Target="../charts/chart1.xml"/><Relationship Id="rId10" Type="http://schemas.openxmlformats.org/officeDocument/2006/relationships/image" Target="../media/image46.svg"/><Relationship Id="rId4" Type="http://schemas.openxmlformats.org/officeDocument/2006/relationships/image" Target="../media/image3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D7E62-4974-1BAA-D679-0977A23CF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0700356-D8AE-1326-CA16-BA2E73B0FA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6DF7B7E0-5E80-4DBB-2224-27EB49C3E552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7BA2E58-6BD6-C4BB-42F2-75E732D92579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多学科客制化评估系统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BB7B68-70B7-76A9-1CD3-EA4DD1E1309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277AD8B-C30C-D685-3CC9-B6136969D5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C7E8E95-4F23-3FEC-028E-3881CF238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07B5251-D717-ECAD-ECC1-84E6AAE87E1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CA94446E-C0C1-F868-FFE4-E5DD31D41B95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3C8CB8F-C6D9-E58C-F38B-9E25ED686E1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19B7F9-5C3B-B2F9-5D31-21599636818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B347AA37-DC62-DB68-9E49-C0A9E5ED3DB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65B86493-74A7-85F5-6B53-ECC5273C252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05E13D1-7563-7ED4-597D-1BB0FB6D173C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9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ACB26-BF19-7F0F-06ED-9A379AE0C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CABBD078-11C5-4AC3-8C30-9AB10FC0A3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A0C9904-3F66-903B-D184-9B2305C45AF2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845E5B9-DF2B-1950-F066-78F227E85958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多学科客制化评估系统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983F58-B95D-2DE7-90E7-5BC804C4C08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A6593D0-FF7E-79BE-B017-8857452FADF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BA36409-C567-8ACD-C806-B5548DCCB8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3B4A571-FEE3-77E1-08EC-1C4C506DE1C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C1AF966-C92C-AAC6-1047-112A6D60D09B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814501E-FEF6-2182-191E-D702F1FBC5F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1EB83FA-19C6-E6DD-3796-AEC68B8938F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D9D74DF1-DEF3-0BA1-DDCA-AFC4E0AB3A8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E015733-E314-BA04-D573-E00F28DDC75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D870B05A-29FA-3848-4575-D08978080EE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04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B3818-7CD3-EE8A-2894-78C293D5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B4DE58-69BE-F6C3-D4E4-DD1182EE5E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1FDDD57-6F4A-49C3-EE68-35691798B9E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4915333-1C97-EF39-49C3-746A0FABFDE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游戏化学习平台及评估系统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9253B0A-7A9E-2DE7-A441-84387526263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7382BB7-EA9D-C4C0-CE7D-66F69FFCC1B2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C51B68C-A1A2-B44B-3D2E-94C02F8771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8BF1987-7CF9-B0D5-9C82-72AA7D35B1B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E3A36D78-3253-1F0E-27CA-DD6C343EED1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179FCE5-01B5-7732-70FE-BC5BFD7A3B7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33896FF-956D-39CD-549B-1BC6FE366F5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0FC69679-5557-7FAD-57DD-A320C240FB0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613DF936-0531-076F-0220-6235902433B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1A53C2CB-BB34-31C1-7C05-579C10E78635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0094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编程实现：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团队协同：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Github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Ant Design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ModelScope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5DA9-8DC0-353B-FED3-A4DBE691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218E7A4-10C0-6719-98BA-95C8A8D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D2109D7-3AD2-CA7C-ACEB-07D8A4C22864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53ADA5-CA4E-9965-AEDA-B3910B65E6FD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808C6-998D-D793-A38F-7C9F21AC817E}"/>
              </a:ext>
            </a:extLst>
          </p:cNvPr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4F101F-3FAC-E4CA-E0D9-AD1D0EA371B2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00FA82-8583-F467-B905-204B18709E86}"/>
                </a:ext>
              </a:extLst>
            </p:cNvPr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C025EA-9695-DF79-DEE0-7EB790761E24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48F2A4-ECD0-2C42-2D5D-977F03B93EF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F9D89-7398-8824-5541-B5D62686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0BF94BD8-EB49-F5D5-E425-F7183872514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9742D04-3F7C-DBC6-CF81-A70C2B8A424B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AAB2-E27F-583D-A8BF-C6BD333C4B76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79827D-06AB-9342-B7C4-CA7985537E7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132ECC-CB21-61F3-4009-A703ACA75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C75E9-D75A-8CAD-7ACC-553A0C82FC38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C2C4CFB0-8A3D-1C13-FAC4-801331B1302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1618622E-C5AA-9F42-6F41-BB80DAD784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26EC5636-41DD-B597-9DBF-07F5BA4AC6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4CFEC3CA-07DE-421F-1028-63F8EFCE4A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624005-151B-5A15-05C8-F3C5595BE4DD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4F97CAA-0C9B-77BA-7437-D9C9F2D95F5A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655A44-69BC-938F-B8CD-7C2D420F831C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830DCA73-302E-9A27-EC10-39988C2D1D2F}"/>
              </a:ext>
            </a:extLst>
          </p:cNvPr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0E0909-6474-057D-21AA-4C5822CD7C79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C0E8F-6491-A797-D706-8C2D0F362256}"/>
              </a:ext>
            </a:extLst>
          </p:cNvPr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C52F9638-3BB8-DF3B-FE64-E2BEDA64A058}"/>
                </a:ext>
              </a:extLst>
            </p:cNvPr>
            <p:cNvSpPr/>
            <p:nvPr/>
          </p:nvSpPr>
          <p:spPr>
            <a:xfrm>
              <a:off x="5847" y="3526"/>
              <a:ext cx="204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Sa-Token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DDDACDA-8161-7182-A496-2CFF1210A07B}"/>
                </a:ext>
              </a:extLst>
            </p:cNvPr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D96982-514B-15A6-2E0F-A39B97794CE0}"/>
              </a:ext>
            </a:extLst>
          </p:cNvPr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611693D-BCFD-1CA5-A6F3-E9B9AD6D5BB1}"/>
                </a:ext>
              </a:extLst>
            </p:cNvPr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A6E2E69-A851-79D4-3192-77F3E7E81144}"/>
                </a:ext>
              </a:extLst>
            </p:cNvPr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4A486C7-17A7-B036-B777-56FD35818A45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7E948E-CDB6-8CC1-7550-44D679D0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59" y="1184915"/>
            <a:ext cx="432124" cy="4321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0DD91-1DCE-FC68-ABDE-1CF6B897F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660" y="1175046"/>
            <a:ext cx="409422" cy="409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70C4A7-FC1C-BA3C-D4E2-131F5ADB9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88" y="3661472"/>
            <a:ext cx="410400" cy="410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BCA91DB-C106-20AF-B5D8-D534DF985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625" y="3609711"/>
            <a:ext cx="4032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847318" y="1947782"/>
            <a:ext cx="12050497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中国国际大学生创新大赛全国银奖团队技术人员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蓝桥杯全国软件和信息技术专业人才大赛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全国大学生服务外包创新创业大赛全国三等奖（独立个人）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浙江省挑战杯大学生课外学术科技作品竞赛金奖团队技术人员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3" y="3126412"/>
            <a:ext cx="9144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882744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89133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队长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892567" y="4129114"/>
            <a:ext cx="11609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浙江省政府奖学金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作为发明人获得一项授权发明专利与四项受通发明专利：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2015564" y="3155914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4F8ED-18A6-9124-896D-A708609A952E}"/>
              </a:ext>
            </a:extLst>
          </p:cNvPr>
          <p:cNvSpPr txBox="1"/>
          <p:nvPr/>
        </p:nvSpPr>
        <p:spPr>
          <a:xfrm>
            <a:off x="7342317" y="1939979"/>
            <a:ext cx="6179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现拥有三项独立软件著作权：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飞思视卫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视频会议人像检测软件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A669AF-F635-670E-CB93-4790BC0CA46C}"/>
              </a:ext>
            </a:extLst>
          </p:cNvPr>
          <p:cNvSpPr txBox="1"/>
          <p:nvPr/>
        </p:nvSpPr>
        <p:spPr>
          <a:xfrm>
            <a:off x="7166684" y="4040812"/>
            <a:ext cx="50253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现拥有六项软件著作权：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现拥有四项软件著作权：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饼图解码者软件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双影协融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人体目标检测软件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曲线图目标检测与提取软件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两项发明专利发明人：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一种基于物理先验和模态修补的火灾救援人体目标检测技术方法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一种基于特征点匹配的曲线图倾斜角度估计与校正方法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计算机科学与技术专业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浙江省挑战杯大学生课外学术科技作品竞赛银奖团队技术负责人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现拥有三项独立软件著作权：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水印溯源维权软件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桌面预警卫士软件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隐盾水印嵌入软件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两项发明专利发明人：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基于盗摄检测和证据留存的主动感知桌面安全方法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一种基于人脸识别和屏幕保护的主动感知桌面安全方法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3" y="114036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前端开发工程师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5" y="115823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后端开发工程师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小沈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 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· 2025</a:t>
              </a:r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云栖大会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2288AAD-4602-37D4-AD19-CE585324CD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2" t="19626" r="15240" b="13442"/>
          <a:stretch>
            <a:fillRect/>
          </a:stretch>
        </p:blipFill>
        <p:spPr>
          <a:xfrm>
            <a:off x="4109963" y="-1375314"/>
            <a:ext cx="2880000" cy="2088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团队赴温州市某中学调研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751108"/>
            <a:chOff x="8220060" y="4013527"/>
            <a:chExt cx="2880000" cy="2751108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中国联通（浙江省分公司）</a:t>
              </a:r>
            </a:p>
            <a:p>
              <a:pPr algn="ctr"/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市场调研与应用推广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数字人与知识图谱技术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A7A58F-3E88-7D75-9E11-69A02AD4C602}"/>
              </a:ext>
            </a:extLst>
          </p:cNvPr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highlight>
                <a:srgbClr val="FFFF00"/>
              </a:highlight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highlight>
                <a:srgbClr val="FFFF00"/>
              </a:highlight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highlight>
                <a:srgbClr val="FFFF00"/>
              </a:highlight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highlight>
                <a:srgbClr val="FFFF00"/>
              </a:highlight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highlight>
                <a:srgbClr val="FFFF00"/>
              </a:highlight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highlight>
                <a:srgbClr val="FFFF00"/>
              </a:highlight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highlight>
                <a:srgbClr val="FFFF00"/>
              </a:highlight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BCC8BA-C13F-3F1C-1FD8-5282EA1FCC7A}"/>
              </a:ext>
            </a:extLst>
          </p:cNvPr>
          <p:cNvGrpSpPr/>
          <p:nvPr/>
        </p:nvGrpSpPr>
        <p:grpSpPr>
          <a:xfrm>
            <a:off x="-6000" y="-3810"/>
            <a:ext cx="12209227" cy="6863080"/>
            <a:chOff x="-6000" y="-3810"/>
            <a:chExt cx="12209227" cy="6863080"/>
          </a:xfrm>
        </p:grpSpPr>
        <p:pic>
          <p:nvPicPr>
            <p:cNvPr id="5" name="图片 4" descr="/Users/weiqingqing/Desktop/1698 [转换].png1698 [转换]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6000" y="-1270"/>
              <a:ext cx="12204000" cy="6860540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838" y="-3810"/>
              <a:ext cx="12204065" cy="6861810"/>
            </a:xfrm>
            <a:prstGeom prst="rect">
              <a:avLst/>
            </a:prstGeom>
            <a:gradFill>
              <a:gsLst>
                <a:gs pos="54000">
                  <a:srgbClr val="030628">
                    <a:alpha val="49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4" y="254000"/>
            <a:ext cx="488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声像科技团队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11215" y="1105655"/>
            <a:ext cx="5400000" cy="5184000"/>
            <a:chOff x="914115" y="3212415"/>
            <a:chExt cx="10097145" cy="1456286"/>
          </a:xfrm>
        </p:grpSpPr>
        <p:sp>
          <p:nvSpPr>
            <p:cNvPr id="36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pic>
        <p:nvPicPr>
          <p:cNvPr id="24" name="图片 23" descr="徽标&#10;&#10;AI 生成的内容可能不正确。">
            <a:extLst>
              <a:ext uri="{FF2B5EF4-FFF2-40B4-BE49-F238E27FC236}">
                <a16:creationId xmlns:a16="http://schemas.microsoft.com/office/drawing/2014/main" id="{D26F2CBF-DD15-2B4D-CF96-CBE40C90A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91" y="1280234"/>
            <a:ext cx="576000" cy="576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288989" y="1093167"/>
            <a:ext cx="5400000" cy="5184000"/>
            <a:chOff x="914115" y="3212415"/>
            <a:chExt cx="10097145" cy="1456286"/>
          </a:xfrm>
        </p:grpSpPr>
        <p:sp>
          <p:nvSpPr>
            <p:cNvPr id="18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1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pic>
        <p:nvPicPr>
          <p:cNvPr id="25" name="图片 24" descr="徽标&#10;&#10;AI 生成的内容可能不正确。">
            <a:extLst>
              <a:ext uri="{FF2B5EF4-FFF2-40B4-BE49-F238E27FC236}">
                <a16:creationId xmlns:a16="http://schemas.microsoft.com/office/drawing/2014/main" id="{40BB1F33-F31A-3CA3-AC11-3C85FA3F1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0670" y="1241176"/>
            <a:ext cx="576000" cy="576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79491" y="1959695"/>
            <a:ext cx="2160000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t="3356"/>
          <a:stretch>
            <a:fillRect/>
          </a:stretch>
        </p:blipFill>
        <p:spPr>
          <a:xfrm>
            <a:off x="3357914" y="1955183"/>
            <a:ext cx="2160000" cy="2880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664028" y="1329228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</a:rPr>
              <a:t>单位）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02" y="1966095"/>
            <a:ext cx="2160000" cy="292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8633A7-08D8-246D-6D13-A87F7C4317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67212" y="1985173"/>
            <a:ext cx="2160000" cy="2880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29" name="文本框 28"/>
          <p:cNvSpPr txBox="1"/>
          <p:nvPr/>
        </p:nvSpPr>
        <p:spPr>
          <a:xfrm>
            <a:off x="7404547" y="1349889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软件著作权授权（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</a:rPr>
              <a:t>项）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AD858E-7585-8ECF-0242-568D01FF0D7E}"/>
              </a:ext>
            </a:extLst>
          </p:cNvPr>
          <p:cNvSpPr txBox="1"/>
          <p:nvPr/>
        </p:nvSpPr>
        <p:spPr>
          <a:xfrm>
            <a:off x="809740" y="5138983"/>
            <a:ext cx="518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4F2F45-517A-9695-113E-3B5064A6070F}"/>
              </a:ext>
            </a:extLst>
          </p:cNvPr>
          <p:cNvSpPr txBox="1"/>
          <p:nvPr/>
        </p:nvSpPr>
        <p:spPr>
          <a:xfrm>
            <a:off x="6598253" y="5093928"/>
            <a:ext cx="518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》25.9.28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》25.7.25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FFFF00"/>
              </a:highlight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highlight>
                <a:srgbClr val="FFFF00"/>
              </a:highlight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FFFF00"/>
              </a:highlight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highlight>
                <a:srgbClr val="FFFF00"/>
              </a:highlight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highlight>
                <a:srgbClr val="FFFF00"/>
              </a:highlight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highlight>
                  <a:srgbClr val="FFFF00"/>
                </a:highlight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highlight>
                <a:srgbClr val="FFFF00"/>
              </a:highlight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数字伴学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highlight>
                  <a:srgbClr val="FFFF00"/>
                </a:highlight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u="sng" dirty="0">
              <a:solidFill>
                <a:schemeClr val="bg1"/>
              </a:solidFill>
              <a:highlight>
                <a:srgbClr val="FFFF00"/>
              </a:highlight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highlight>
                  <a:srgbClr val="FFFF00"/>
                </a:highlight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u="sng" dirty="0">
              <a:solidFill>
                <a:schemeClr val="bg1"/>
              </a:solidFill>
              <a:highlight>
                <a:srgbClr val="FFFF00"/>
              </a:highlight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highlight>
                  <a:srgbClr val="FFFF00"/>
                </a:highlight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u="sng" dirty="0">
              <a:solidFill>
                <a:schemeClr val="bg1"/>
              </a:solidFill>
              <a:highlight>
                <a:srgbClr val="FFFF00"/>
              </a:highlight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highlight>
                  <a:srgbClr val="FFFF00"/>
                </a:highlight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u="sng" dirty="0">
              <a:solidFill>
                <a:schemeClr val="bg1"/>
              </a:solidFill>
              <a:highlight>
                <a:srgbClr val="FFFF00"/>
              </a:highlight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highlight>
                  <a:srgbClr val="FFFF00"/>
                </a:highlight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u="sng" dirty="0">
              <a:solidFill>
                <a:schemeClr val="bg1"/>
              </a:solidFill>
              <a:highlight>
                <a:srgbClr val="FFFF00"/>
              </a:highlight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highlight>
                  <a:srgbClr val="FFFF00"/>
                </a:highlight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u="sng" dirty="0">
              <a:solidFill>
                <a:schemeClr val="bg1"/>
              </a:solidFill>
              <a:highlight>
                <a:srgbClr val="FFFF00"/>
              </a:highlight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207AD-ED9C-7FC4-F4D2-D9804236E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B3856ED3-096E-D1AD-CF6F-32FBD30856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7D6E28E-1E00-6A06-9B7B-3C98C46D130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A5CE16B-4CB4-B786-E59E-2F704F185F6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0E27911-D405-4694-137E-41C2D686B86E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683D2F3-8255-A48C-C5C7-9878AF5B9F6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13AAB29-7D0C-275E-4E0C-BFA993CEE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52CC4C2-8169-FAE7-8894-1BE624B274E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BD79C63-982F-840B-BBFA-F4E222011792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CD5C37C-EBE0-9025-83FD-993DA9B86A0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ED009B-F98F-FFDB-A130-DD47FA1AE9EF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4844D34A-383B-0E78-4F04-F651B92EFCE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1D1DE6D8-F77D-859D-ED43-2A01C03243D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9D96B3C4-8520-24BF-7894-A2A544F4AF08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60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8BCC8-51B8-9B50-C8B7-F10065BAB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3BEFAC-B874-CC61-2F73-DA2DFC79A6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C1BFE34-FDAC-1FDA-75E5-D00684042B4D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69A8012-6CC2-F1D7-5240-77222101D0F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A695701-09A3-574F-1C2A-C483D4F4764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4867E4E-7AA6-382C-47C7-6F8BA3DDAC3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852D472-597E-0FDA-BF3A-2C2100ACD8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3B061DA-2699-C4BD-0D1F-8E236048E51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24C3519-8C0A-8F48-E701-517E38D0F576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353A262B-37D0-E209-9F24-D7E71F55D3F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BFE12A-6A4B-051D-0D37-2D08E324885A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11E0E108-AC28-9E28-4533-DD7A9E1AA89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64950FF-479B-63EC-6CD7-43C35DF0BC2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CB9C771-04C6-131F-BC99-1150F8ACA3BC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77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D8C4D-F91B-9598-D49C-1C9F90799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35E7E09-F87E-D6B9-8CE4-30D1E6C7CC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85E721E-A0FC-78F5-0337-C5FAF5BA38E3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48A72A9-AAE0-A450-C89A-40A0F795F460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多智能体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知识库协作系统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5218347-AC28-CB7A-8AA0-DE68E150A41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85AFDFA-319A-787C-6A32-C0A9DD99DAA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360A939-7338-D269-C285-AEF816CB8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5D11CF2-C3DF-DB9C-53E9-A0BF1950FC0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EE4D6D69-7438-B78A-0475-766091ACB0F8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7AC0D8E-85CA-4B10-1DF3-E6C1CBB44F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548255C-169A-58AF-1A7C-7A1D063F5195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06B68D08-6396-3CFE-6984-5F22B16AE2C0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3BA23786-8522-7398-591A-803152D6A34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80A0E4D5-92A6-068F-8665-DB657621E18B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5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9FE01-A08B-208C-C191-3902F7FBA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811DFAC8-F86E-7CD7-BE9F-0ABB28A407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0ABD169-6350-F795-53E6-C4C5A509E2B0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04A69DF-0845-16AE-29C0-8EF1A255C68B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多智能体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知识库协作系统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F697B4B-0C30-823F-9713-51A81DDC4955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4649A1D-B2FD-11D9-31F7-043BD6B5A3BB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973B6F3-3EB5-5393-77C6-E8C21AB6F2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510546-C4A1-84BA-F103-610DE17D3DC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9D81C3C1-FF25-ACD6-290E-FD01C4326F22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1F53E4E6-A947-3051-1F5A-A2BEB1B659E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2FFB7E-041A-87B9-0E8C-8202E1728110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33F7B53A-DDE1-3AA3-8BA8-FFE3F995AACF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8CACA1B1-B8EB-3AFB-5E09-43A808891FF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BA569B57-5088-F406-87C6-337077CEEF09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00120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2551</TotalTime>
  <Words>2123</Words>
  <Application>Microsoft Office PowerPoint</Application>
  <PresentationFormat>宽屏</PresentationFormat>
  <Paragraphs>282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汉仪雅酷黑W</vt:lpstr>
      <vt:lpstr>Wingdings</vt:lpstr>
      <vt:lpstr>DingTalk Sans</vt:lpstr>
      <vt:lpstr>Arial</vt:lpstr>
      <vt:lpstr>阿里巴巴普惠体 B</vt:lpstr>
      <vt:lpstr>Calibri</vt:lpstr>
      <vt:lpstr>阿里巴巴普惠体 R</vt:lpstr>
      <vt:lpstr>汉仪正圆 55简</vt:lpstr>
      <vt:lpstr>HarmonyOS Sans SC</vt:lpstr>
      <vt:lpstr>钉钉进步体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383</cp:revision>
  <dcterms:created xsi:type="dcterms:W3CDTF">2022-04-26T03:15:00Z</dcterms:created>
  <dcterms:modified xsi:type="dcterms:W3CDTF">2025-10-07T06:06:08Z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